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321" r:id="rId27"/>
    <p:sldId id="278" r:id="rId28"/>
    <p:sldId id="286" r:id="rId29"/>
    <p:sldId id="322" r:id="rId30"/>
    <p:sldId id="316" r:id="rId31"/>
    <p:sldId id="290" r:id="rId32"/>
    <p:sldId id="291" r:id="rId33"/>
    <p:sldId id="300" r:id="rId34"/>
    <p:sldId id="303" r:id="rId35"/>
    <p:sldId id="304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0" autoAdjust="0"/>
  </p:normalViewPr>
  <p:slideViewPr>
    <p:cSldViewPr snapToGrid="0">
      <p:cViewPr varScale="1">
        <p:scale>
          <a:sx n="95" d="100"/>
          <a:sy n="95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0" y="541244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76" y="2962829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pic>
        <p:nvPicPr>
          <p:cNvPr id="2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571D6E12-7954-4B73-997A-863443B8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5" y="1544638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pic>
        <p:nvPicPr>
          <p:cNvPr id="24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630EBFB9-A264-490C-A46D-AA314C73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" y="2450261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pic>
        <p:nvPicPr>
          <p:cNvPr id="26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C540D462-913C-4167-8B2F-20D209AD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6" y="3575555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pic>
        <p:nvPicPr>
          <p:cNvPr id="28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ED9955C0-299D-41FF-A994-141446A5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" y="4444318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547777" y="99949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6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93" y="1627405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546599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2050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05CF42DA-7F93-48F6-BC53-A3E0DC1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18" y="1035086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34AFBADB-4314-472C-9706-9167990C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9" y="2997804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C768D726-7DBF-4F03-8FF4-F45E603E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88" y="4685860"/>
            <a:ext cx="2055756" cy="2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06" y="13735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-683530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작억을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pic>
        <p:nvPicPr>
          <p:cNvPr id="103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37AD1016-0917-4210-9E1F-2B064F18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0" y="582613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3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56B89897-EC74-4E25-8ADD-A2334DFD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1744172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5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10848A22-3E83-4A4D-B298-0F82DC59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538" y="2756150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602915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7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83E61C28-5229-4932-8812-9099CC2B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3977192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23" y="-69001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독립형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3846</Words>
  <Application>Microsoft Office PowerPoint</Application>
  <PresentationFormat>와이드스크린</PresentationFormat>
  <Paragraphs>545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 bench</vt:lpstr>
      <vt:lpstr>GPIB</vt:lpstr>
      <vt:lpstr>CAN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172</cp:revision>
  <dcterms:created xsi:type="dcterms:W3CDTF">2016-08-08T04:05:42Z</dcterms:created>
  <dcterms:modified xsi:type="dcterms:W3CDTF">2018-07-19T07:31:33Z</dcterms:modified>
</cp:coreProperties>
</file>